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8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1" r:id="rId17"/>
    <p:sldId id="287" r:id="rId18"/>
    <p:sldId id="284" r:id="rId19"/>
    <p:sldId id="286" r:id="rId20"/>
    <p:sldId id="285" r:id="rId21"/>
    <p:sldId id="28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9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4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16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9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48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7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8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84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3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3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8183-36A7-4479-8F04-E3A043222649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5FAC-F745-4EE0-8B29-C31FECFC2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1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aturno.crea-rs.org.br/download/instalacao_assinador_sei_1.1.0.ex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3000"/>
                <a:lumOff val="97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602549"/>
            <a:ext cx="9144000" cy="2114549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SISTEMA ELETRÔNICO DE INFORMAÇÕES</a:t>
            </a:r>
            <a:b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pt-BR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8" y="4204587"/>
            <a:ext cx="9144000" cy="1655762"/>
          </a:xfrm>
        </p:spPr>
        <p:txBody>
          <a:bodyPr/>
          <a:lstStyle/>
          <a:p>
            <a:endParaRPr lang="pt-BR" cap="small" dirty="0" smtClean="0"/>
          </a:p>
          <a:p>
            <a:r>
              <a:rPr lang="pt-BR" sz="3600" b="1" cap="small" dirty="0" smtClean="0"/>
              <a:t>SEI </a:t>
            </a:r>
            <a:r>
              <a:rPr lang="pt-BR" sz="3600" b="1" cap="small" dirty="0"/>
              <a:t>ASSINADOR</a:t>
            </a:r>
          </a:p>
          <a:p>
            <a:r>
              <a:rPr lang="pt-BR" dirty="0"/>
              <a:t>ESPECIFICAÇÕES, INSTALAÇÃO E USO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919" y="2418651"/>
            <a:ext cx="234815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INSTALAR O PROGRAMA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a. Aparecerá a tela “Selecionar o local de Destino”, mantenha como está e clique em </a:t>
            </a:r>
            <a:r>
              <a:rPr lang="pt-BR" sz="2400" b="1" dirty="0" smtClean="0">
                <a:solidFill>
                  <a:schemeClr val="tx1"/>
                </a:solidFill>
              </a:rPr>
              <a:t>“Avançar”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82" y="2183364"/>
            <a:ext cx="4328535" cy="35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b. Aparecerá a tela “Selecionar Tarefas Adicionais”, mantenha como está e clique em “Avançar”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73" y="2063314"/>
            <a:ext cx="4822354" cy="40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</a:rPr>
              <a:t>c. Aparecerá a tela “Pronto para Instalação”, clique em </a:t>
            </a:r>
            <a:r>
              <a:rPr lang="pt-BR" sz="2400" b="1" dirty="0" smtClean="0">
                <a:solidFill>
                  <a:schemeClr val="tx1"/>
                </a:solidFill>
              </a:rPr>
              <a:t>“Instalar”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29" y="1756795"/>
            <a:ext cx="519424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</a:rPr>
              <a:t>d. Tela de Instalação.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011" y="1762892"/>
            <a:ext cx="5133277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</a:rPr>
              <a:t>e. Tela final, clique em “Concluir”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61" y="1756795"/>
            <a:ext cx="56575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INSTALAÇÃO PRONTA, VERIFIQUE QUE: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1"/>
                </a:solidFill>
              </a:rPr>
              <a:t>O Ícone do SEI </a:t>
            </a:r>
            <a:r>
              <a:rPr lang="pt-BR" sz="2400" dirty="0" err="1">
                <a:solidFill>
                  <a:schemeClr val="tx1"/>
                </a:solidFill>
              </a:rPr>
              <a:t>Assinador</a:t>
            </a:r>
            <a:r>
              <a:rPr lang="pt-BR" sz="2400" dirty="0">
                <a:solidFill>
                  <a:schemeClr val="tx1"/>
                </a:solidFill>
              </a:rPr>
              <a:t> estará na </a:t>
            </a:r>
            <a:r>
              <a:rPr lang="pt-BR" sz="2400" dirty="0" smtClean="0">
                <a:solidFill>
                  <a:schemeClr val="tx1"/>
                </a:solidFill>
              </a:rPr>
              <a:t>Área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Trabalho do seu equipamento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</a:rPr>
              <a:t>Tela do SEI </a:t>
            </a:r>
            <a:r>
              <a:rPr lang="pt-BR" sz="2400" dirty="0" err="1" smtClean="0">
                <a:solidFill>
                  <a:schemeClr val="tx1"/>
                </a:solidFill>
              </a:rPr>
              <a:t>Assinador</a:t>
            </a:r>
            <a:r>
              <a:rPr lang="pt-BR" sz="2400" dirty="0" smtClean="0">
                <a:solidFill>
                  <a:schemeClr val="tx1"/>
                </a:solidFill>
              </a:rPr>
              <a:t>: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27" y="2328798"/>
            <a:ext cx="621846" cy="6401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42" y="3766185"/>
            <a:ext cx="471261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3000"/>
                <a:lumOff val="97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8" y="2295778"/>
            <a:ext cx="9144000" cy="211454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+mn-lt"/>
              </a:rPr>
              <a:t>USO</a:t>
            </a:r>
            <a:r>
              <a:rPr lang="pt-BR" sz="4800" dirty="0" smtClean="0">
                <a:latin typeface="+mn-lt"/>
              </a:rPr>
              <a:t/>
            </a:r>
            <a:br>
              <a:rPr lang="pt-BR" sz="4800" dirty="0" smtClean="0">
                <a:latin typeface="+mn-lt"/>
              </a:rPr>
            </a:br>
            <a:endParaRPr lang="pt-BR" sz="48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8" y="4204587"/>
            <a:ext cx="9144000" cy="1655762"/>
          </a:xfrm>
        </p:spPr>
        <p:txBody>
          <a:bodyPr/>
          <a:lstStyle/>
          <a:p>
            <a:endParaRPr lang="pt-BR" cap="small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1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+mn-lt"/>
              </a:rPr>
              <a:t>USO DO PROGRAMA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28725"/>
            <a:ext cx="10515600" cy="5034915"/>
          </a:xfrm>
        </p:spPr>
        <p:txBody>
          <a:bodyPr>
            <a:normAutofit/>
          </a:bodyPr>
          <a:lstStyle/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No SEI Produção: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Após editar um documento interno que necessita ser assinado com o uso de Certificado Digital; e/ou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Após incluir documento externo digitalizado no processo eletrônico, que deve ser autenticado com o uso de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 smtClean="0">
                <a:solidFill>
                  <a:schemeClr val="tx1"/>
                </a:solidFill>
              </a:rPr>
              <a:t>ertificado Digital.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</a:endParaRPr>
          </a:p>
          <a:p>
            <a:pPr lvl="2"/>
            <a:r>
              <a:rPr lang="pt-BR" sz="2000" dirty="0" smtClean="0">
                <a:solidFill>
                  <a:schemeClr val="tx1"/>
                </a:solidFill>
              </a:rPr>
              <a:t>a) Na </a:t>
            </a:r>
            <a:r>
              <a:rPr lang="pt-BR" sz="2000" dirty="0">
                <a:solidFill>
                  <a:schemeClr val="tx1"/>
                </a:solidFill>
              </a:rPr>
              <a:t>tela de Assinatura de Documentos do SEI clique na opção </a:t>
            </a:r>
            <a:r>
              <a:rPr lang="pt-BR" sz="2000" b="1" dirty="0">
                <a:solidFill>
                  <a:schemeClr val="tx1"/>
                </a:solidFill>
              </a:rPr>
              <a:t>"Certificado Digital</a:t>
            </a:r>
            <a:r>
              <a:rPr lang="pt-BR" sz="2000" b="1" dirty="0" smtClean="0">
                <a:solidFill>
                  <a:schemeClr val="tx1"/>
                </a:solidFill>
              </a:rPr>
              <a:t>"</a:t>
            </a:r>
            <a:r>
              <a:rPr lang="pt-BR" sz="2000" dirty="0" smtClean="0">
                <a:solidFill>
                  <a:schemeClr val="tx1"/>
                </a:solidFill>
              </a:rPr>
              <a:t>:</a:t>
            </a: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038" y="3634658"/>
            <a:ext cx="4877223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416675"/>
            <a:ext cx="10515600" cy="4846965"/>
          </a:xfrm>
        </p:spPr>
        <p:txBody>
          <a:bodyPr>
            <a:normAutofit/>
          </a:bodyPr>
          <a:lstStyle/>
          <a:p>
            <a:pPr lvl="2"/>
            <a:r>
              <a:rPr lang="pt-BR" sz="2400" dirty="0" smtClean="0">
                <a:solidFill>
                  <a:schemeClr val="tx1"/>
                </a:solidFill>
              </a:rPr>
              <a:t>b) </a:t>
            </a:r>
            <a:r>
              <a:rPr lang="pt-BR" sz="2400" dirty="0">
                <a:solidFill>
                  <a:schemeClr val="tx1"/>
                </a:solidFill>
              </a:rPr>
              <a:t>Na próxima tela clique no botão </a:t>
            </a:r>
            <a:r>
              <a:rPr lang="pt-BR" sz="2400" b="1" dirty="0">
                <a:solidFill>
                  <a:schemeClr val="tx1"/>
                </a:solidFill>
              </a:rPr>
              <a:t>"Disponibilizar dados para o </a:t>
            </a:r>
            <a:r>
              <a:rPr lang="pt-BR" sz="2400" b="1" dirty="0" err="1" smtClean="0">
                <a:solidFill>
                  <a:schemeClr val="tx1"/>
                </a:solidFill>
              </a:rPr>
              <a:t>assinador</a:t>
            </a:r>
            <a:r>
              <a:rPr lang="pt-BR" sz="2400" dirty="0" smtClean="0">
                <a:solidFill>
                  <a:schemeClr val="tx1"/>
                </a:solidFill>
              </a:rPr>
              <a:t>“, o sistema dará uma mensagem “Dados Disponibilizados”:</a:t>
            </a: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41" y="2526157"/>
            <a:ext cx="7151017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87886"/>
            <a:ext cx="10515600" cy="4975753"/>
          </a:xfrm>
        </p:spPr>
        <p:txBody>
          <a:bodyPr>
            <a:normAutofit/>
          </a:bodyPr>
          <a:lstStyle/>
          <a:p>
            <a:pPr lvl="2" algn="just"/>
            <a:r>
              <a:rPr lang="pt-BR" sz="2400" dirty="0" smtClean="0">
                <a:solidFill>
                  <a:schemeClr val="tx1"/>
                </a:solidFill>
              </a:rPr>
              <a:t>c) </a:t>
            </a:r>
            <a:r>
              <a:rPr lang="pt-BR" sz="2400" dirty="0">
                <a:solidFill>
                  <a:schemeClr val="tx1"/>
                </a:solidFill>
              </a:rPr>
              <a:t>No programa “</a:t>
            </a:r>
            <a:r>
              <a:rPr lang="pt-BR" sz="2400" dirty="0" err="1">
                <a:solidFill>
                  <a:schemeClr val="tx1"/>
                </a:solidFill>
              </a:rPr>
              <a:t>Assinador</a:t>
            </a:r>
            <a:r>
              <a:rPr lang="pt-BR" sz="2400" dirty="0">
                <a:solidFill>
                  <a:schemeClr val="tx1"/>
                </a:solidFill>
              </a:rPr>
              <a:t> de Documentos com Certificado Digital” solicite o processamento clicando no botão </a:t>
            </a:r>
            <a:r>
              <a:rPr lang="pt-BR" sz="2400" b="1" dirty="0">
                <a:solidFill>
                  <a:schemeClr val="tx1"/>
                </a:solidFill>
              </a:rPr>
              <a:t>"Processar dados de assinatura..."</a:t>
            </a:r>
            <a:r>
              <a:rPr lang="pt-BR" sz="2400" dirty="0">
                <a:solidFill>
                  <a:schemeClr val="tx1"/>
                </a:solidFill>
              </a:rPr>
              <a:t>:</a:t>
            </a: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141" y="2353762"/>
            <a:ext cx="6409018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9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DESCRIÇÃO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628775"/>
            <a:ext cx="10515600" cy="4460876"/>
          </a:xfrm>
        </p:spPr>
        <p:txBody>
          <a:bodyPr>
            <a:normAutofit lnSpcReduction="10000"/>
          </a:bodyPr>
          <a:lstStyle/>
          <a:p>
            <a:pPr indent="720725" algn="just"/>
            <a:r>
              <a:rPr lang="pt-BR" dirty="0" smtClean="0">
                <a:solidFill>
                  <a:schemeClr val="tx1"/>
                </a:solidFill>
              </a:rPr>
              <a:t>Para </a:t>
            </a:r>
            <a:r>
              <a:rPr lang="pt-BR" dirty="0">
                <a:solidFill>
                  <a:schemeClr val="tx1"/>
                </a:solidFill>
              </a:rPr>
              <a:t>facilitar a utilização do Certificado Digital nas assinaturas e 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autenticações de documentos eletrônicos o TRF4, órgão que desenvolveu o Sistema Eletrônico de Informações – SEI, </a:t>
            </a:r>
            <a:r>
              <a:rPr lang="pt-BR" dirty="0" smtClean="0">
                <a:solidFill>
                  <a:schemeClr val="tx1"/>
                </a:solidFill>
              </a:rPr>
              <a:t>criou </a:t>
            </a:r>
            <a:r>
              <a:rPr lang="pt-BR" dirty="0">
                <a:solidFill>
                  <a:schemeClr val="tx1"/>
                </a:solidFill>
              </a:rPr>
              <a:t>o programa SEI </a:t>
            </a:r>
            <a:r>
              <a:rPr lang="pt-BR" dirty="0" err="1">
                <a:solidFill>
                  <a:schemeClr val="tx1"/>
                </a:solidFill>
              </a:rPr>
              <a:t>Assinador</a:t>
            </a:r>
            <a:r>
              <a:rPr lang="pt-BR" dirty="0">
                <a:solidFill>
                  <a:schemeClr val="tx1"/>
                </a:solidFill>
              </a:rPr>
              <a:t>. É um programa </a:t>
            </a:r>
            <a:r>
              <a:rPr lang="pt-BR" dirty="0" smtClean="0">
                <a:solidFill>
                  <a:schemeClr val="tx1"/>
                </a:solidFill>
              </a:rPr>
              <a:t>acessório, </a:t>
            </a:r>
            <a:r>
              <a:rPr lang="pt-BR" dirty="0">
                <a:solidFill>
                  <a:schemeClr val="tx1"/>
                </a:solidFill>
              </a:rPr>
              <a:t>desenvolvido a partir da identificação de problemas decorrentes do uso de programas de Certificação Digital existentes no </a:t>
            </a:r>
            <a:r>
              <a:rPr lang="pt-BR" dirty="0" smtClean="0">
                <a:solidFill>
                  <a:schemeClr val="tx1"/>
                </a:solidFill>
              </a:rPr>
              <a:t>mercado </a:t>
            </a:r>
            <a:r>
              <a:rPr lang="pt-BR" dirty="0">
                <a:solidFill>
                  <a:schemeClr val="tx1"/>
                </a:solidFill>
              </a:rPr>
              <a:t>que são </a:t>
            </a:r>
            <a:r>
              <a:rPr lang="pt-BR" dirty="0" smtClean="0">
                <a:solidFill>
                  <a:schemeClr val="tx1"/>
                </a:solidFill>
              </a:rPr>
              <a:t>constantemente </a:t>
            </a:r>
            <a:r>
              <a:rPr lang="pt-BR" dirty="0">
                <a:solidFill>
                  <a:schemeClr val="tx1"/>
                </a:solidFill>
              </a:rPr>
              <a:t>influenciados </a:t>
            </a:r>
            <a:r>
              <a:rPr lang="pt-BR" dirty="0" smtClean="0">
                <a:solidFill>
                  <a:schemeClr val="tx1"/>
                </a:solidFill>
              </a:rPr>
              <a:t>por </a:t>
            </a:r>
            <a:r>
              <a:rPr lang="pt-BR" dirty="0">
                <a:solidFill>
                  <a:schemeClr val="tx1"/>
                </a:solidFill>
              </a:rPr>
              <a:t>mudanças </a:t>
            </a:r>
            <a:r>
              <a:rPr lang="pt-BR" dirty="0" smtClean="0">
                <a:solidFill>
                  <a:schemeClr val="tx1"/>
                </a:solidFill>
              </a:rPr>
              <a:t>tecnológicas, ou seja, precisam ser frequentemente reinstalados ou atualizados gerando   transtorno à celeridade de execução das atividades dos funcionários e ao cumprimento da legislação 12.682/2012.</a:t>
            </a:r>
          </a:p>
          <a:p>
            <a:pPr indent="720725" algn="just"/>
            <a:endParaRPr lang="pt-BR" dirty="0" smtClean="0">
              <a:solidFill>
                <a:schemeClr val="tx1"/>
              </a:solidFill>
            </a:endParaRPr>
          </a:p>
          <a:p>
            <a:pPr indent="720725" algn="just"/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partir da versão 3.1 do SEI, instalada no Conselho em março de 2019, todas as atividades de assinatura de documentos eletrônicos e autenticação de documentos digitalizados serão realizadas utilizando este programa.</a:t>
            </a:r>
          </a:p>
        </p:txBody>
      </p:sp>
    </p:spTree>
    <p:extLst>
      <p:ext uri="{BB962C8B-B14F-4D97-AF65-F5344CB8AC3E}">
        <p14:creationId xmlns:p14="http://schemas.microsoft.com/office/powerpoint/2010/main" val="196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120141"/>
            <a:ext cx="10515600" cy="5143500"/>
          </a:xfrm>
        </p:spPr>
        <p:txBody>
          <a:bodyPr>
            <a:normAutofit/>
          </a:bodyPr>
          <a:lstStyle/>
          <a:p>
            <a:pPr lvl="2"/>
            <a:r>
              <a:rPr lang="pt-BR" sz="2000" dirty="0">
                <a:solidFill>
                  <a:schemeClr val="tx1"/>
                </a:solidFill>
              </a:rPr>
              <a:t>d</a:t>
            </a:r>
            <a:r>
              <a:rPr lang="pt-BR" sz="2000" dirty="0" smtClean="0">
                <a:solidFill>
                  <a:schemeClr val="tx1"/>
                </a:solidFill>
              </a:rPr>
              <a:t>) O programa abrirá uma tela com os documentos disponíveis para assinatura:</a:t>
            </a: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 smtClean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lvl="2" algn="just"/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 smtClean="0">
                <a:solidFill>
                  <a:schemeClr val="tx1"/>
                </a:solidFill>
              </a:rPr>
              <a:t>) Após a exibição dos documentos proceda com a assinatura por meio do botão </a:t>
            </a:r>
            <a:r>
              <a:rPr lang="pt-BR" sz="2000" b="1" dirty="0" smtClean="0">
                <a:solidFill>
                  <a:schemeClr val="tx1"/>
                </a:solidFill>
              </a:rPr>
              <a:t>"Assinar Documentos“.</a:t>
            </a:r>
            <a:endParaRPr lang="pt-BR" sz="2000" b="1" dirty="0">
              <a:solidFill>
                <a:schemeClr val="tx1"/>
              </a:solidFill>
            </a:endParaRP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79" y="1725118"/>
            <a:ext cx="4493141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28725"/>
            <a:ext cx="10515600" cy="5034915"/>
          </a:xfrm>
        </p:spPr>
        <p:txBody>
          <a:bodyPr>
            <a:normAutofit/>
          </a:bodyPr>
          <a:lstStyle/>
          <a:p>
            <a:pPr lvl="2"/>
            <a:endParaRPr lang="pt-BR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</a:rPr>
              <a:t>O programa fará a leitura do seu </a:t>
            </a:r>
            <a:r>
              <a:rPr lang="pt-BR" sz="2400" dirty="0" err="1" smtClean="0">
                <a:solidFill>
                  <a:schemeClr val="tx1"/>
                </a:solidFill>
              </a:rPr>
              <a:t>token</a:t>
            </a:r>
            <a:r>
              <a:rPr lang="pt-BR" sz="2400" dirty="0" smtClean="0">
                <a:solidFill>
                  <a:schemeClr val="tx1"/>
                </a:solidFill>
              </a:rPr>
              <a:t>, fazendo a identificação automática e abrirá o programa de assinatura utilizado pelos </a:t>
            </a:r>
            <a:r>
              <a:rPr lang="pt-BR" sz="2400" dirty="0" err="1" smtClean="0">
                <a:solidFill>
                  <a:schemeClr val="tx1"/>
                </a:solidFill>
              </a:rPr>
              <a:t>tokens</a:t>
            </a:r>
            <a:r>
              <a:rPr lang="pt-BR" sz="2400" dirty="0" smtClean="0">
                <a:solidFill>
                  <a:schemeClr val="tx1"/>
                </a:solidFill>
              </a:rPr>
              <a:t> fornecidos pelo Crea-RS.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14" t="1018" r="1192" b="1261"/>
          <a:stretch/>
        </p:blipFill>
        <p:spPr>
          <a:xfrm>
            <a:off x="3696236" y="2936383"/>
            <a:ext cx="4778063" cy="2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BENEFÍCIOS E ESPECIFICAÇÕES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340169"/>
            <a:ext cx="10515600" cy="4363720"/>
          </a:xfrm>
        </p:spPr>
        <p:txBody>
          <a:bodyPr/>
          <a:lstStyle/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BENEFÍCIOS COM O USO DO NOVO PROGRAMA</a:t>
            </a:r>
            <a:endParaRPr lang="pt-BR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Não haverá a necessidade de atualizações constantes no Java;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O programa poderá ser usado em qualquer navegador (Internet Explorer, </a:t>
            </a:r>
            <a:r>
              <a:rPr lang="pt-BR" dirty="0" err="1">
                <a:solidFill>
                  <a:schemeClr val="tx1"/>
                </a:solidFill>
              </a:rPr>
              <a:t>Mozila</a:t>
            </a:r>
            <a:r>
              <a:rPr lang="pt-BR" dirty="0">
                <a:solidFill>
                  <a:schemeClr val="tx1"/>
                </a:solidFill>
              </a:rPr>
              <a:t>, Google Chrome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0000"/>
                </a:solidFill>
              </a:rPr>
              <a:t>....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ESPECIFICAÇÕES PARA INSTALAÇÃO</a:t>
            </a:r>
            <a:endParaRPr lang="pt-BR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chemeClr val="tx1"/>
                </a:solidFill>
              </a:rPr>
              <a:t>SEI 3.1 instalado.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rgbClr val="FF0000"/>
                </a:solidFill>
              </a:rPr>
              <a:t>Java 8 ou superior instalado.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FF0000"/>
                </a:solidFill>
              </a:rPr>
              <a:t>....</a:t>
            </a:r>
            <a:endParaRPr lang="pt-BR" sz="22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INSTRUÇÕES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314450"/>
            <a:ext cx="10515600" cy="4389438"/>
          </a:xfrm>
        </p:spPr>
        <p:txBody>
          <a:bodyPr>
            <a:normAutofit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ATENÇÃO: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lvl="1"/>
            <a:endParaRPr lang="pt-BR" sz="2400" dirty="0" smtClean="0">
              <a:solidFill>
                <a:schemeClr val="tx1"/>
              </a:solidFill>
            </a:endParaRPr>
          </a:p>
          <a:p>
            <a:pPr lvl="1"/>
            <a:endParaRPr lang="pt-BR" sz="2400" dirty="0" smtClean="0">
              <a:solidFill>
                <a:schemeClr val="tx1"/>
              </a:solidFill>
            </a:endParaRPr>
          </a:p>
          <a:p>
            <a:pPr lvl="1"/>
            <a:endParaRPr lang="pt-BR" sz="2400" dirty="0">
              <a:solidFill>
                <a:schemeClr val="tx1"/>
              </a:solidFill>
            </a:endParaRPr>
          </a:p>
          <a:p>
            <a:pPr lvl="1"/>
            <a:endParaRPr lang="pt-BR" sz="2400" dirty="0" smtClean="0">
              <a:solidFill>
                <a:schemeClr val="tx1"/>
              </a:solidFill>
            </a:endParaRPr>
          </a:p>
          <a:p>
            <a:pPr lvl="1"/>
            <a:endParaRPr lang="pt-BR" sz="24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88792"/>
              </p:ext>
            </p:extLst>
          </p:nvPr>
        </p:nvGraphicFramePr>
        <p:xfrm>
          <a:off x="831850" y="2274571"/>
          <a:ext cx="10515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1798954"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800"/>
                        <a:buFont typeface="Wingdings" panose="05000000000000000000" pitchFamily="2" charset="2"/>
                        <a:buChar char="v"/>
                      </a:pPr>
                      <a:endParaRPr lang="pt-BR" sz="2000" b="1" kern="6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800"/>
                        <a:buFont typeface="Wingdings" panose="05000000000000000000" pitchFamily="2" charset="2"/>
                        <a:buChar char="v"/>
                      </a:pPr>
                      <a:r>
                        <a:rPr lang="pt-BR" sz="2400" b="1" kern="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Funcionários da Sede do Conselho: </a:t>
                      </a:r>
                      <a:r>
                        <a:rPr lang="pt-BR" sz="2400" b="0" kern="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 terem seus computadores protegidos por senha devem aguardar um dos funcionários da TI para fazer a instalação.</a:t>
                      </a:r>
                      <a:endParaRPr lang="pt-BR" sz="2400" b="0" kern="600" baseline="0" dirty="0" smtClean="0"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800"/>
                        <a:buFont typeface="Wingdings" panose="05000000000000000000" pitchFamily="2" charset="2"/>
                        <a:buChar char="v"/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Funcionários de Inspetorias: </a:t>
                      </a:r>
                      <a:r>
                        <a:rPr lang="pt-BR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Devem </a:t>
                      </a:r>
                      <a:r>
                        <a:rPr lang="pt-BR" sz="2400" b="0" u="sng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baixar</a:t>
                      </a:r>
                      <a:r>
                        <a:rPr lang="pt-BR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2400" b="0" u="sng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executar</a:t>
                      </a:r>
                      <a:r>
                        <a:rPr lang="pt-BR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2400" b="0" u="sng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instalar</a:t>
                      </a:r>
                      <a:r>
                        <a:rPr lang="pt-BR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o programa imediatamente após o recebimento deste material,</a:t>
                      </a:r>
                      <a:r>
                        <a:rPr lang="pt-BR" sz="2400" b="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4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conforme instruções a seguir:</a:t>
                      </a:r>
                    </a:p>
                    <a:p>
                      <a:pPr marL="347472" indent="-347472" algn="just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800"/>
                        <a:buFont typeface="Wingdings" panose="05000000000000000000" pitchFamily="2" charset="2"/>
                        <a:buChar char="v"/>
                      </a:pPr>
                      <a:endParaRPr lang="pt-BR" sz="20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3000"/>
                <a:lumOff val="97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8" y="2295778"/>
            <a:ext cx="9144000" cy="211454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+mn-lt"/>
              </a:rPr>
              <a:t>INSTALAÇÃO</a:t>
            </a:r>
            <a:r>
              <a:rPr lang="pt-BR" sz="4800" dirty="0" smtClean="0">
                <a:latin typeface="+mn-lt"/>
              </a:rPr>
              <a:t/>
            </a:r>
            <a:br>
              <a:rPr lang="pt-BR" sz="4800" dirty="0" smtClean="0">
                <a:latin typeface="+mn-lt"/>
              </a:rPr>
            </a:br>
            <a:endParaRPr lang="pt-BR" sz="48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8" y="4204587"/>
            <a:ext cx="9144000" cy="1655762"/>
          </a:xfrm>
        </p:spPr>
        <p:txBody>
          <a:bodyPr/>
          <a:lstStyle/>
          <a:p>
            <a:endParaRPr lang="pt-BR" cap="small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8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BAIXAR O PROGRAMA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28725"/>
            <a:ext cx="10515600" cy="4475163"/>
          </a:xfrm>
        </p:spPr>
        <p:txBody>
          <a:bodyPr>
            <a:normAutofit/>
          </a:bodyPr>
          <a:lstStyle/>
          <a:p>
            <a:pPr lvl="1"/>
            <a:endParaRPr lang="pt-BR" sz="2400" dirty="0" smtClean="0">
              <a:solidFill>
                <a:schemeClr val="tx1"/>
              </a:solidFill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</a:rPr>
              <a:t>a. Para baixar o programa clique no link abaixo.</a:t>
            </a:r>
          </a:p>
          <a:p>
            <a:pPr algn="ctr"/>
            <a:r>
              <a:rPr lang="pt-BR" sz="2000" u="sng" dirty="0" smtClean="0">
                <a:hlinkClick r:id="rId2"/>
              </a:rPr>
              <a:t>http://saturno.crea-rs.org.br/download/instalacao_assinador_sei_1.1.0.exe</a:t>
            </a:r>
            <a:endParaRPr lang="pt-BR" sz="2000" u="sng" dirty="0" smtClean="0"/>
          </a:p>
          <a:p>
            <a:pPr algn="ctr"/>
            <a:endParaRPr lang="pt-BR" sz="2000" dirty="0" smtClean="0"/>
          </a:p>
          <a:p>
            <a:pPr lvl="1"/>
            <a:r>
              <a:rPr lang="pt-BR" sz="2400" dirty="0" smtClean="0">
                <a:solidFill>
                  <a:schemeClr val="tx1"/>
                </a:solidFill>
              </a:rPr>
              <a:t>b. Clique no ícone que aparecerá no canto inferior esquerdo:</a:t>
            </a:r>
          </a:p>
          <a:p>
            <a:pPr lvl="1"/>
            <a:endParaRPr lang="pt-BR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36" y="3611824"/>
            <a:ext cx="381642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EXECUTAR O PROGRAMA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428750"/>
            <a:ext cx="10515600" cy="4572000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a. Ao clicar no ícone </a:t>
            </a:r>
            <a:r>
              <a:rPr lang="pt-BR" sz="2400" b="1" dirty="0" smtClean="0">
                <a:solidFill>
                  <a:schemeClr val="tx1"/>
                </a:solidFill>
              </a:rPr>
              <a:t>“</a:t>
            </a:r>
            <a:r>
              <a:rPr lang="pt-BR" sz="2400" b="1" u="sng" dirty="0" err="1" smtClean="0">
                <a:solidFill>
                  <a:schemeClr val="tx1"/>
                </a:solidFill>
              </a:rPr>
              <a:t>instalação_assinad</a:t>
            </a:r>
            <a:r>
              <a:rPr lang="pt-BR" sz="2400" b="1" u="sng" dirty="0" smtClean="0">
                <a:solidFill>
                  <a:schemeClr val="tx1"/>
                </a:solidFill>
              </a:rPr>
              <a:t>....</a:t>
            </a:r>
            <a:r>
              <a:rPr lang="pt-BR" sz="2400" b="1" u="sng" dirty="0" err="1" smtClean="0">
                <a:solidFill>
                  <a:schemeClr val="tx1"/>
                </a:solidFill>
              </a:rPr>
              <a:t>exe</a:t>
            </a:r>
            <a:r>
              <a:rPr lang="pt-BR" sz="2400" b="1" u="sng" dirty="0" smtClean="0">
                <a:solidFill>
                  <a:schemeClr val="tx1"/>
                </a:solidFill>
              </a:rPr>
              <a:t>”</a:t>
            </a:r>
            <a:r>
              <a:rPr lang="pt-BR" sz="2400" dirty="0" smtClean="0">
                <a:solidFill>
                  <a:schemeClr val="tx1"/>
                </a:solidFill>
              </a:rPr>
              <a:t>, o Windows mostrará a seguinte mensagem:</a:t>
            </a:r>
          </a:p>
          <a:p>
            <a:pPr lvl="1"/>
            <a:endParaRPr lang="pt-BR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63" y="2495246"/>
            <a:ext cx="3560373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>
                <a:solidFill>
                  <a:schemeClr val="tx1"/>
                </a:solidFill>
              </a:rPr>
              <a:t>b</a:t>
            </a:r>
            <a:r>
              <a:rPr lang="pt-BR" sz="2400" dirty="0" smtClean="0">
                <a:solidFill>
                  <a:schemeClr val="tx1"/>
                </a:solidFill>
              </a:rPr>
              <a:t>. Clique em </a:t>
            </a:r>
            <a:r>
              <a:rPr lang="pt-BR" sz="2400" b="1" dirty="0" smtClean="0">
                <a:solidFill>
                  <a:schemeClr val="tx1"/>
                </a:solidFill>
              </a:rPr>
              <a:t>“</a:t>
            </a:r>
            <a:r>
              <a:rPr lang="pt-BR" sz="2400" b="1" u="sng" dirty="0" smtClean="0">
                <a:solidFill>
                  <a:schemeClr val="tx1"/>
                </a:solidFill>
              </a:rPr>
              <a:t>Mais Informações”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c. Aparecerá a tela abaixo. Como identificamos que o “Fornecedor” é seguro (Tribunal ...), clicar em </a:t>
            </a:r>
            <a:r>
              <a:rPr lang="pt-BR" sz="2400" b="1" dirty="0" smtClean="0">
                <a:solidFill>
                  <a:schemeClr val="tx1"/>
                </a:solidFill>
              </a:rPr>
              <a:t>“Executar assim mesmo”</a:t>
            </a:r>
          </a:p>
          <a:p>
            <a:pPr lvl="1" algn="just"/>
            <a:endParaRPr lang="pt-BR" sz="2400" b="1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09" y="2560321"/>
            <a:ext cx="389568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3000"/>
                <a:lumOff val="97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08598"/>
            <a:ext cx="10515600" cy="594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812030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d. Aparecerá a tela “Deseja permitir que este aplicativo faça alterações no seu dispositivo? ”</a:t>
            </a:r>
          </a:p>
          <a:p>
            <a:pPr lvl="1" algn="just"/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e</a:t>
            </a:r>
            <a:r>
              <a:rPr lang="pt-BR" sz="2400" dirty="0" smtClean="0">
                <a:solidFill>
                  <a:schemeClr val="tx1"/>
                </a:solidFill>
              </a:rPr>
              <a:t>. Clicar em “Sim”.</a:t>
            </a:r>
            <a:endParaRPr lang="pt-BR" sz="2400" b="1" dirty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679" y="2038653"/>
            <a:ext cx="3905941" cy="33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130</TotalTime>
  <Words>620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do Office</vt:lpstr>
      <vt:lpstr>SISTEMA ELETRÔNICO DE INFORMAÇÕES </vt:lpstr>
      <vt:lpstr>DESCRIÇÃO</vt:lpstr>
      <vt:lpstr>BENEFÍCIOS E ESPECIFICAÇÕES</vt:lpstr>
      <vt:lpstr>INSTRUÇÕES</vt:lpstr>
      <vt:lpstr>INSTALAÇÃO </vt:lpstr>
      <vt:lpstr>BAIXAR O PROGRAMA</vt:lpstr>
      <vt:lpstr>EXECUTAR O PROGRAMA</vt:lpstr>
      <vt:lpstr>Apresentação do PowerPoint</vt:lpstr>
      <vt:lpstr>Apresentação do PowerPoint</vt:lpstr>
      <vt:lpstr>INSTALAR O PROGRAMA</vt:lpstr>
      <vt:lpstr>Apresentação do PowerPoint</vt:lpstr>
      <vt:lpstr>Apresentação do PowerPoint</vt:lpstr>
      <vt:lpstr>Apresentação do PowerPoint</vt:lpstr>
      <vt:lpstr>Apresentação do PowerPoint</vt:lpstr>
      <vt:lpstr>INSTALAÇÃO PRONTA, VERIFIQUE QUE:</vt:lpstr>
      <vt:lpstr>USO </vt:lpstr>
      <vt:lpstr>USO DO PROGRAMA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ELETRÔNICO DE INFORMAÇÕES </dc:title>
  <dc:creator>MARIANE WAGNER ALBINO</dc:creator>
  <cp:lastModifiedBy>MARIANE WAGNER ALBINO</cp:lastModifiedBy>
  <cp:revision>53</cp:revision>
  <dcterms:created xsi:type="dcterms:W3CDTF">2019-04-06T15:28:14Z</dcterms:created>
  <dcterms:modified xsi:type="dcterms:W3CDTF">2019-04-06T17:41:28Z</dcterms:modified>
</cp:coreProperties>
</file>